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3"/>
  </p:notesMasterIdLst>
  <p:sldIdLst>
    <p:sldId id="256" r:id="rId2"/>
    <p:sldId id="263" r:id="rId3"/>
    <p:sldId id="259" r:id="rId4"/>
    <p:sldId id="266" r:id="rId5"/>
    <p:sldId id="285" r:id="rId6"/>
    <p:sldId id="283" r:id="rId7"/>
    <p:sldId id="282" r:id="rId8"/>
    <p:sldId id="286" r:id="rId9"/>
    <p:sldId id="287" r:id="rId10"/>
    <p:sldId id="270" r:id="rId11"/>
    <p:sldId id="281" r:id="rId12"/>
  </p:sldIdLst>
  <p:sldSz cx="9144000" cy="5143500" type="screen16x9"/>
  <p:notesSz cx="6858000" cy="9144000"/>
  <p:embeddedFontLst>
    <p:embeddedFont>
      <p:font typeface="Anaheim" panose="020B0604020202020204" charset="0"/>
      <p:regular r:id="rId14"/>
    </p:embeddedFont>
    <p:embeddedFont>
      <p:font typeface="Nunito Light" pitchFamily="2" charset="0"/>
      <p:regular r:id="rId15"/>
      <p:italic r:id="rId16"/>
    </p:embeddedFont>
    <p:embeddedFont>
      <p:font typeface="Overpass Mono" panose="020B0604020202020204" charset="0"/>
      <p:regular r:id="rId17"/>
      <p:bold r:id="rId18"/>
    </p:embeddedFont>
    <p:embeddedFont>
      <p:font typeface="Raleway SemiBold" pitchFamily="2" charset="0"/>
      <p:bold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AF84D3-147F-4C51-8986-DAC0945318F1}" v="8" dt="2025-03-10T08:49:08.123"/>
  </p1510:revLst>
</p1510:revInfo>
</file>

<file path=ppt/tableStyles.xml><?xml version="1.0" encoding="utf-8"?>
<a:tblStyleLst xmlns:a="http://schemas.openxmlformats.org/drawingml/2006/main" def="{6A706CA5-9CC7-4A1E-8D51-66DC71BF5719}">
  <a:tblStyle styleId="{6A706CA5-9CC7-4A1E-8D51-66DC71BF57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1AD21A-8CE5-46A7-B332-164F2F65DAA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gun Bhagat" userId="e9795cd1533a6225" providerId="LiveId" clId="{D9AF84D3-147F-4C51-8986-DAC0945318F1}"/>
    <pc:docChg chg="undo custSel addSld modSld">
      <pc:chgData name="Sagun Bhagat" userId="e9795cd1533a6225" providerId="LiveId" clId="{D9AF84D3-147F-4C51-8986-DAC0945318F1}" dt="2025-03-10T13:09:23.245" v="215" actId="313"/>
      <pc:docMkLst>
        <pc:docMk/>
      </pc:docMkLst>
      <pc:sldChg chg="addSp delSp modSp mod">
        <pc:chgData name="Sagun Bhagat" userId="e9795cd1533a6225" providerId="LiveId" clId="{D9AF84D3-147F-4C51-8986-DAC0945318F1}" dt="2025-03-10T13:09:23.245" v="215" actId="313"/>
        <pc:sldMkLst>
          <pc:docMk/>
          <pc:sldMk cId="0" sldId="263"/>
        </pc:sldMkLst>
        <pc:spChg chg="mod">
          <ac:chgData name="Sagun Bhagat" userId="e9795cd1533a6225" providerId="LiveId" clId="{D9AF84D3-147F-4C51-8986-DAC0945318F1}" dt="2025-03-10T07:03:17.253" v="28" actId="1076"/>
          <ac:spMkLst>
            <pc:docMk/>
            <pc:sldMk cId="0" sldId="263"/>
            <ac:spMk id="386" creationId="{00000000-0000-0000-0000-000000000000}"/>
          </ac:spMkLst>
        </pc:spChg>
        <pc:spChg chg="mod">
          <ac:chgData name="Sagun Bhagat" userId="e9795cd1533a6225" providerId="LiveId" clId="{D9AF84D3-147F-4C51-8986-DAC0945318F1}" dt="2025-03-10T07:03:18.288" v="33" actId="1076"/>
          <ac:spMkLst>
            <pc:docMk/>
            <pc:sldMk cId="0" sldId="263"/>
            <ac:spMk id="394" creationId="{00000000-0000-0000-0000-000000000000}"/>
          </ac:spMkLst>
        </pc:spChg>
        <pc:spChg chg="mod">
          <ac:chgData name="Sagun Bhagat" userId="e9795cd1533a6225" providerId="LiveId" clId="{D9AF84D3-147F-4C51-8986-DAC0945318F1}" dt="2025-03-10T07:03:20.575" v="44" actId="1076"/>
          <ac:spMkLst>
            <pc:docMk/>
            <pc:sldMk cId="0" sldId="263"/>
            <ac:spMk id="395" creationId="{00000000-0000-0000-0000-000000000000}"/>
          </ac:spMkLst>
        </pc:spChg>
        <pc:spChg chg="mod">
          <ac:chgData name="Sagun Bhagat" userId="e9795cd1533a6225" providerId="LiveId" clId="{D9AF84D3-147F-4C51-8986-DAC0945318F1}" dt="2025-03-10T07:03:20.352" v="43" actId="1076"/>
          <ac:spMkLst>
            <pc:docMk/>
            <pc:sldMk cId="0" sldId="263"/>
            <ac:spMk id="396" creationId="{00000000-0000-0000-0000-000000000000}"/>
          </ac:spMkLst>
        </pc:spChg>
        <pc:spChg chg="mod">
          <ac:chgData name="Sagun Bhagat" userId="e9795cd1533a6225" providerId="LiveId" clId="{D9AF84D3-147F-4C51-8986-DAC0945318F1}" dt="2025-03-10T07:03:17.058" v="27" actId="1076"/>
          <ac:spMkLst>
            <pc:docMk/>
            <pc:sldMk cId="0" sldId="263"/>
            <ac:spMk id="397" creationId="{00000000-0000-0000-0000-000000000000}"/>
          </ac:spMkLst>
        </pc:spChg>
        <pc:spChg chg="mod">
          <ac:chgData name="Sagun Bhagat" userId="e9795cd1533a6225" providerId="LiveId" clId="{D9AF84D3-147F-4C51-8986-DAC0945318F1}" dt="2025-03-10T07:03:16.818" v="26" actId="1076"/>
          <ac:spMkLst>
            <pc:docMk/>
            <pc:sldMk cId="0" sldId="263"/>
            <ac:spMk id="398" creationId="{00000000-0000-0000-0000-000000000000}"/>
          </ac:spMkLst>
        </pc:spChg>
        <pc:spChg chg="add del mod">
          <ac:chgData name="Sagun Bhagat" userId="e9795cd1533a6225" providerId="LiveId" clId="{D9AF84D3-147F-4C51-8986-DAC0945318F1}" dt="2025-03-10T13:09:23.245" v="215" actId="313"/>
          <ac:spMkLst>
            <pc:docMk/>
            <pc:sldMk cId="0" sldId="263"/>
            <ac:spMk id="399" creationId="{00000000-0000-0000-0000-000000000000}"/>
          </ac:spMkLst>
        </pc:spChg>
        <pc:spChg chg="mod">
          <ac:chgData name="Sagun Bhagat" userId="e9795cd1533a6225" providerId="LiveId" clId="{D9AF84D3-147F-4C51-8986-DAC0945318F1}" dt="2025-03-10T07:03:58.475" v="79" actId="20577"/>
          <ac:spMkLst>
            <pc:docMk/>
            <pc:sldMk cId="0" sldId="263"/>
            <ac:spMk id="400" creationId="{00000000-0000-0000-0000-000000000000}"/>
          </ac:spMkLst>
        </pc:spChg>
        <pc:spChg chg="mod">
          <ac:chgData name="Sagun Bhagat" userId="e9795cd1533a6225" providerId="LiveId" clId="{D9AF84D3-147F-4C51-8986-DAC0945318F1}" dt="2025-03-10T07:03:18.089" v="32" actId="1076"/>
          <ac:spMkLst>
            <pc:docMk/>
            <pc:sldMk cId="0" sldId="263"/>
            <ac:spMk id="414" creationId="{00000000-0000-0000-0000-000000000000}"/>
          </ac:spMkLst>
        </pc:spChg>
        <pc:picChg chg="add mod modCrop">
          <ac:chgData name="Sagun Bhagat" userId="e9795cd1533a6225" providerId="LiveId" clId="{D9AF84D3-147F-4C51-8986-DAC0945318F1}" dt="2025-03-10T07:05:09.345" v="93" actId="14100"/>
          <ac:picMkLst>
            <pc:docMk/>
            <pc:sldMk cId="0" sldId="263"/>
            <ac:picMk id="3" creationId="{CDEBF8F8-3A20-21F4-A414-16FD3828FCA4}"/>
          </ac:picMkLst>
        </pc:picChg>
        <pc:picChg chg="mod">
          <ac:chgData name="Sagun Bhagat" userId="e9795cd1533a6225" providerId="LiveId" clId="{D9AF84D3-147F-4C51-8986-DAC0945318F1}" dt="2025-03-10T07:03:17.893" v="31" actId="1076"/>
          <ac:picMkLst>
            <pc:docMk/>
            <pc:sldMk cId="0" sldId="263"/>
            <ac:picMk id="4" creationId="{160D3386-00A5-69A0-2E61-175660E73CD6}"/>
          </ac:picMkLst>
        </pc:picChg>
        <pc:picChg chg="mod">
          <ac:chgData name="Sagun Bhagat" userId="e9795cd1533a6225" providerId="LiveId" clId="{D9AF84D3-147F-4C51-8986-DAC0945318F1}" dt="2025-03-10T07:03:35.170" v="45" actId="1076"/>
          <ac:picMkLst>
            <pc:docMk/>
            <pc:sldMk cId="0" sldId="263"/>
            <ac:picMk id="7" creationId="{D05D13E8-70C2-D05D-D333-1FCA711BF953}"/>
          </ac:picMkLst>
        </pc:picChg>
        <pc:picChg chg="mod">
          <ac:chgData name="Sagun Bhagat" userId="e9795cd1533a6225" providerId="LiveId" clId="{D9AF84D3-147F-4C51-8986-DAC0945318F1}" dt="2025-03-10T07:03:16.519" v="25" actId="1076"/>
          <ac:picMkLst>
            <pc:docMk/>
            <pc:sldMk cId="0" sldId="263"/>
            <ac:picMk id="13" creationId="{0B4B0B78-7DBA-06BE-DAFE-50DFAAB84390}"/>
          </ac:picMkLst>
        </pc:picChg>
        <pc:picChg chg="del">
          <ac:chgData name="Sagun Bhagat" userId="e9795cd1533a6225" providerId="LiveId" clId="{D9AF84D3-147F-4C51-8986-DAC0945318F1}" dt="2025-03-10T06:58:58.534" v="0" actId="478"/>
          <ac:picMkLst>
            <pc:docMk/>
            <pc:sldMk cId="0" sldId="263"/>
            <ac:picMk id="15" creationId="{56A24177-2399-11EF-1BCC-DAD5066D2332}"/>
          </ac:picMkLst>
        </pc:picChg>
      </pc:sldChg>
      <pc:sldChg chg="addSp delSp modSp new mod">
        <pc:chgData name="Sagun Bhagat" userId="e9795cd1533a6225" providerId="LiveId" clId="{D9AF84D3-147F-4C51-8986-DAC0945318F1}" dt="2025-03-10T08:51:52.690" v="214" actId="207"/>
        <pc:sldMkLst>
          <pc:docMk/>
          <pc:sldMk cId="3504180620" sldId="287"/>
        </pc:sldMkLst>
        <pc:spChg chg="del mod">
          <ac:chgData name="Sagun Bhagat" userId="e9795cd1533a6225" providerId="LiveId" clId="{D9AF84D3-147F-4C51-8986-DAC0945318F1}" dt="2025-03-10T08:43:54.943" v="114" actId="478"/>
          <ac:spMkLst>
            <pc:docMk/>
            <pc:sldMk cId="3504180620" sldId="287"/>
            <ac:spMk id="2" creationId="{8D9903FB-0AAB-477E-2DCD-9639695F37A1}"/>
          </ac:spMkLst>
        </pc:spChg>
        <pc:spChg chg="mod">
          <ac:chgData name="Sagun Bhagat" userId="e9795cd1533a6225" providerId="LiveId" clId="{D9AF84D3-147F-4C51-8986-DAC0945318F1}" dt="2025-03-10T08:41:33.863" v="100" actId="14100"/>
          <ac:spMkLst>
            <pc:docMk/>
            <pc:sldMk cId="3504180620" sldId="287"/>
            <ac:spMk id="3" creationId="{AC3D9830-594D-3680-7FBF-6E784AF77924}"/>
          </ac:spMkLst>
        </pc:spChg>
        <pc:spChg chg="add mod">
          <ac:chgData name="Sagun Bhagat" userId="e9795cd1533a6225" providerId="LiveId" clId="{D9AF84D3-147F-4C51-8986-DAC0945318F1}" dt="2025-03-10T08:47:47.381" v="177" actId="1076"/>
          <ac:spMkLst>
            <pc:docMk/>
            <pc:sldMk cId="3504180620" sldId="287"/>
            <ac:spMk id="6" creationId="{4F64DAE8-0265-3088-8602-3853B1E5C958}"/>
          </ac:spMkLst>
        </pc:spChg>
        <pc:spChg chg="add del mod">
          <ac:chgData name="Sagun Bhagat" userId="e9795cd1533a6225" providerId="LiveId" clId="{D9AF84D3-147F-4C51-8986-DAC0945318F1}" dt="2025-03-10T08:48:08.234" v="181"/>
          <ac:spMkLst>
            <pc:docMk/>
            <pc:sldMk cId="3504180620" sldId="287"/>
            <ac:spMk id="7" creationId="{09DC009B-1A13-CF03-EBBA-8BCC64B7296A}"/>
          </ac:spMkLst>
        </pc:spChg>
        <pc:spChg chg="add mod">
          <ac:chgData name="Sagun Bhagat" userId="e9795cd1533a6225" providerId="LiveId" clId="{D9AF84D3-147F-4C51-8986-DAC0945318F1}" dt="2025-03-10T08:51:40.208" v="212" actId="255"/>
          <ac:spMkLst>
            <pc:docMk/>
            <pc:sldMk cId="3504180620" sldId="287"/>
            <ac:spMk id="8" creationId="{B05B4AFE-55A1-5549-3DF6-D43E4C7B61CD}"/>
          </ac:spMkLst>
        </pc:spChg>
        <pc:spChg chg="add del mod">
          <ac:chgData name="Sagun Bhagat" userId="e9795cd1533a6225" providerId="LiveId" clId="{D9AF84D3-147F-4C51-8986-DAC0945318F1}" dt="2025-03-10T08:48:44.845" v="186" actId="478"/>
          <ac:spMkLst>
            <pc:docMk/>
            <pc:sldMk cId="3504180620" sldId="287"/>
            <ac:spMk id="9" creationId="{DB220371-D924-A356-7087-77B75EAFADFC}"/>
          </ac:spMkLst>
        </pc:spChg>
        <pc:spChg chg="add mod">
          <ac:chgData name="Sagun Bhagat" userId="e9795cd1533a6225" providerId="LiveId" clId="{D9AF84D3-147F-4C51-8986-DAC0945318F1}" dt="2025-03-10T08:51:48.062" v="213" actId="207"/>
          <ac:spMkLst>
            <pc:docMk/>
            <pc:sldMk cId="3504180620" sldId="287"/>
            <ac:spMk id="10" creationId="{FD152010-815F-2A39-4F5C-0DDF308CB02E}"/>
          </ac:spMkLst>
        </pc:spChg>
        <pc:spChg chg="add mod">
          <ac:chgData name="Sagun Bhagat" userId="e9795cd1533a6225" providerId="LiveId" clId="{D9AF84D3-147F-4C51-8986-DAC0945318F1}" dt="2025-03-10T08:51:52.690" v="214" actId="207"/>
          <ac:spMkLst>
            <pc:docMk/>
            <pc:sldMk cId="3504180620" sldId="287"/>
            <ac:spMk id="11" creationId="{6591BA6E-C360-589A-6EE0-A40AFEC91A19}"/>
          </ac:spMkLst>
        </pc:spChg>
        <pc:picChg chg="add mod">
          <ac:chgData name="Sagun Bhagat" userId="e9795cd1533a6225" providerId="LiveId" clId="{D9AF84D3-147F-4C51-8986-DAC0945318F1}" dt="2025-03-10T08:42:50.368" v="109" actId="14100"/>
          <ac:picMkLst>
            <pc:docMk/>
            <pc:sldMk cId="3504180620" sldId="287"/>
            <ac:picMk id="5" creationId="{A4AAB47D-0CE7-210F-1E0B-C442A339E543}"/>
          </ac:picMkLst>
        </pc:picChg>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jpeg>
</file>

<file path=ppt/media/image14.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b872573b1_0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b872573b1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505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332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81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624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000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hree columns">
  <p:cSld name="Title + Three columns">
    <p:spTree>
      <p:nvGrpSpPr>
        <p:cNvPr id="1"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ctrTitle"/>
          </p:nvPr>
        </p:nvSpPr>
        <p:spPr>
          <a:xfrm flipH="1">
            <a:off x="6355375" y="-142871"/>
            <a:ext cx="14358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3" name="Google Shape;183;p14"/>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85" name="Google Shape;185;p14"/>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3829056" y="-219071"/>
            <a:ext cx="14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7" name="Google Shape;187;p14"/>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89" name="Google Shape;189;p14"/>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90" name="Google Shape;190;p14"/>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extLst>
      <p:ext uri="{BB962C8B-B14F-4D97-AF65-F5344CB8AC3E}">
        <p14:creationId xmlns:p14="http://schemas.microsoft.com/office/powerpoint/2010/main" val="91018450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 id="2147483659" r:id="rId5"/>
    <p:sldLayoutId id="2147483662" r:id="rId6"/>
    <p:sldLayoutId id="2147483663" r:id="rId7"/>
    <p:sldLayoutId id="2147483673" r:id="rId8"/>
  </p:sldLayoutIdLst>
  <p:transition spd="slow">
    <p:push dir="u"/>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microsoft.com/office/2007/relationships/hdphoto" Target="../media/hdphoto7.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935934" y="1308607"/>
            <a:ext cx="8520600" cy="1413146"/>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sz="6000"/>
              <a:t>C-Games</a:t>
            </a:r>
            <a:endParaRPr sz="6000"/>
          </a:p>
        </p:txBody>
      </p:sp>
      <p:sp>
        <p:nvSpPr>
          <p:cNvPr id="335" name="Google Shape;335;p27"/>
          <p:cNvSpPr txBox="1">
            <a:spLocks noGrp="1"/>
          </p:cNvSpPr>
          <p:nvPr>
            <p:ph type="subTitle" idx="1"/>
          </p:nvPr>
        </p:nvSpPr>
        <p:spPr>
          <a:xfrm>
            <a:off x="1051312" y="2516562"/>
            <a:ext cx="8520600" cy="823538"/>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solidFill>
                  <a:schemeClr val="dk2"/>
                </a:solidFill>
              </a:rPr>
              <a:t>whe</a:t>
            </a:r>
            <a:r>
              <a:rPr lang="en" sz="2100">
                <a:solidFill>
                  <a:schemeClr val="dk2"/>
                </a:solidFill>
              </a:rPr>
              <a:t>re fun begins;</a:t>
            </a:r>
          </a:p>
          <a:p>
            <a:pPr marL="0" lvl="0" indent="0" algn="l" rtl="0">
              <a:spcBef>
                <a:spcPts val="0"/>
              </a:spcBef>
              <a:spcAft>
                <a:spcPts val="0"/>
              </a:spcAft>
              <a:buNone/>
            </a:pPr>
            <a:r>
              <a:rPr lang="en-US" sz="2100">
                <a:solidFill>
                  <a:schemeClr val="dk2"/>
                </a:solidFill>
              </a:rPr>
              <a:t>J</a:t>
            </a:r>
            <a:r>
              <a:rPr lang="en" sz="2100">
                <a:solidFill>
                  <a:schemeClr val="dk2"/>
                </a:solidFill>
              </a:rPr>
              <a:t>ust play and relax</a:t>
            </a:r>
            <a:r>
              <a:rPr lang="en">
                <a:solidFill>
                  <a:schemeClr val="dk2"/>
                </a:solidFill>
              </a:rPr>
              <a:t>;</a:t>
            </a:r>
            <a:endParaRPr sz="2100">
              <a:solidFill>
                <a:schemeClr val="dk2"/>
              </a:solidFill>
            </a:endParaRPr>
          </a:p>
        </p:txBody>
      </p:sp>
      <p:sp>
        <p:nvSpPr>
          <p:cNvPr id="2" name="Google Shape;335;p27">
            <a:extLst>
              <a:ext uri="{FF2B5EF4-FFF2-40B4-BE49-F238E27FC236}">
                <a16:creationId xmlns:a16="http://schemas.microsoft.com/office/drawing/2014/main" id="{CCD0A73E-F90F-8E52-712F-3D61DC257B56}"/>
              </a:ext>
            </a:extLst>
          </p:cNvPr>
          <p:cNvSpPr txBox="1">
            <a:spLocks/>
          </p:cNvSpPr>
          <p:nvPr/>
        </p:nvSpPr>
        <p:spPr>
          <a:xfrm>
            <a:off x="89018" y="470452"/>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a:solidFill>
                  <a:schemeClr val="bg1">
                    <a:lumMod val="75000"/>
                  </a:schemeClr>
                </a:solidFill>
              </a:rPr>
              <a:t>#include &lt;</a:t>
            </a:r>
            <a:r>
              <a:rPr lang="en-US" err="1">
                <a:solidFill>
                  <a:schemeClr val="bg1">
                    <a:lumMod val="75000"/>
                  </a:schemeClr>
                </a:solidFill>
              </a:rPr>
              <a:t>fun.h</a:t>
            </a:r>
            <a:r>
              <a:rPr lang="en-US">
                <a:solidFill>
                  <a:schemeClr val="bg1">
                    <a:lumMod val="75000"/>
                  </a:schemeClr>
                </a:solidFill>
              </a:rPr>
              <a:t>&gt;</a:t>
            </a:r>
          </a:p>
        </p:txBody>
      </p:sp>
      <p:sp>
        <p:nvSpPr>
          <p:cNvPr id="3" name="Rectangle 2">
            <a:extLst>
              <a:ext uri="{FF2B5EF4-FFF2-40B4-BE49-F238E27FC236}">
                <a16:creationId xmlns:a16="http://schemas.microsoft.com/office/drawing/2014/main" id="{BF9CB3F6-5F34-D0F3-5669-3E428B9CEEB0}"/>
              </a:ext>
            </a:extLst>
          </p:cNvPr>
          <p:cNvSpPr/>
          <p:nvPr/>
        </p:nvSpPr>
        <p:spPr>
          <a:xfrm>
            <a:off x="562982" y="795314"/>
            <a:ext cx="1152293" cy="6753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35;p27">
            <a:extLst>
              <a:ext uri="{FF2B5EF4-FFF2-40B4-BE49-F238E27FC236}">
                <a16:creationId xmlns:a16="http://schemas.microsoft.com/office/drawing/2014/main" id="{5DEB82BA-9791-3357-B1A1-5A7D5D28D446}"/>
              </a:ext>
            </a:extLst>
          </p:cNvPr>
          <p:cNvSpPr txBox="1">
            <a:spLocks/>
          </p:cNvSpPr>
          <p:nvPr/>
        </p:nvSpPr>
        <p:spPr>
          <a:xfrm>
            <a:off x="400957" y="3192354"/>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a:solidFill>
                  <a:schemeClr val="bg1">
                    <a:lumMod val="75000"/>
                  </a:schemeClr>
                </a:solidFill>
              </a:rPr>
              <a:t>    */</a:t>
            </a:r>
          </a:p>
          <a:p>
            <a:pPr marL="0" indent="0"/>
            <a:r>
              <a:rPr lang="en-US">
                <a:solidFill>
                  <a:schemeClr val="bg1">
                    <a:lumMod val="75000"/>
                  </a:schemeClr>
                </a:solidFill>
              </a:rPr>
              <a:t>}</a:t>
            </a:r>
          </a:p>
          <a:p>
            <a:pPr marL="0" indent="0"/>
            <a:r>
              <a:rPr lang="en-US">
                <a:solidFill>
                  <a:schemeClr val="bg1">
                    <a:lumMod val="95000"/>
                  </a:schemeClr>
                </a:solidFill>
              </a:rPr>
              <a:t>return 0;</a:t>
            </a:r>
          </a:p>
        </p:txBody>
      </p:sp>
      <p:pic>
        <p:nvPicPr>
          <p:cNvPr id="5" name="Picture 4">
            <a:extLst>
              <a:ext uri="{FF2B5EF4-FFF2-40B4-BE49-F238E27FC236}">
                <a16:creationId xmlns:a16="http://schemas.microsoft.com/office/drawing/2014/main" id="{8370685A-28C4-8CD5-1094-20C4DEDBE8FF}"/>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7302152" y="86441"/>
            <a:ext cx="1278866" cy="1413146"/>
          </a:xfrm>
          <a:prstGeom prst="rect">
            <a:avLst/>
          </a:prstGeom>
        </p:spPr>
      </p:pic>
      <p:sp>
        <p:nvSpPr>
          <p:cNvPr id="6" name="Google Shape;335;p27">
            <a:extLst>
              <a:ext uri="{FF2B5EF4-FFF2-40B4-BE49-F238E27FC236}">
                <a16:creationId xmlns:a16="http://schemas.microsoft.com/office/drawing/2014/main" id="{4EA056C6-1E5A-27D0-6847-D320B1426BEC}"/>
              </a:ext>
            </a:extLst>
          </p:cNvPr>
          <p:cNvSpPr txBox="1">
            <a:spLocks/>
          </p:cNvSpPr>
          <p:nvPr/>
        </p:nvSpPr>
        <p:spPr>
          <a:xfrm>
            <a:off x="357414" y="851832"/>
            <a:ext cx="2423916" cy="442950"/>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a:solidFill>
                  <a:schemeClr val="bg1">
                    <a:lumMod val="75000"/>
                  </a:schemeClr>
                </a:solidFill>
              </a:rPr>
              <a:t>int main ( )</a:t>
            </a:r>
          </a:p>
          <a:p>
            <a:pPr marL="0" indent="0"/>
            <a:r>
              <a:rPr lang="en-US">
                <a:solidFill>
                  <a:schemeClr val="bg1">
                    <a:lumMod val="75000"/>
                  </a:schemeClr>
                </a:solidFill>
              </a:rPr>
              <a:t>{</a:t>
            </a:r>
          </a:p>
          <a:p>
            <a:pPr marL="0" indent="0"/>
            <a:r>
              <a:rPr lang="en-US">
                <a:solidFill>
                  <a:schemeClr val="bg1">
                    <a:lumMod val="75000"/>
                  </a:schemeClr>
                </a:solidFill>
              </a:rPr>
              <a:t>   /*</a:t>
            </a:r>
          </a:p>
        </p:txBody>
      </p:sp>
      <p:pic>
        <p:nvPicPr>
          <p:cNvPr id="7" name="Picture 6">
            <a:extLst>
              <a:ext uri="{FF2B5EF4-FFF2-40B4-BE49-F238E27FC236}">
                <a16:creationId xmlns:a16="http://schemas.microsoft.com/office/drawing/2014/main" id="{65FE6509-26E3-7669-DBB0-A23F829C40E1}"/>
              </a:ext>
            </a:extLst>
          </p:cNvPr>
          <p:cNvPicPr>
            <a:picLocks noChangeAspect="1"/>
          </p:cNvPicPr>
          <p:nvPr/>
        </p:nvPicPr>
        <p:blipFill>
          <a:blip r:embed="rId5">
            <a:alphaModFix amt="85000"/>
            <a:extLst>
              <a:ext uri="{BEBA8EAE-BF5A-486C-A8C5-ECC9F3942E4B}">
                <a14:imgProps xmlns:a14="http://schemas.microsoft.com/office/drawing/2010/main">
                  <a14:imgLayer r:embed="rId6">
                    <a14:imgEffect>
                      <a14:backgroundRemoval t="10000" b="99500" l="7500" r="93050">
                        <a14:foregroundMark x1="17332" y1="56365" x2="25650" y2="79500"/>
                        <a14:foregroundMark x1="25650" y1="79500" x2="47000" y2="98150"/>
                        <a14:foregroundMark x1="47000" y1="98150" x2="89849" y2="99406"/>
                        <a14:foregroundMark x1="88238" y1="92373" x2="79750" y2="79800"/>
                        <a14:foregroundMark x1="79750" y1="79800" x2="60950" y2="66400"/>
                        <a14:foregroundMark x1="60950" y1="66400" x2="36000" y2="74050"/>
                        <a14:foregroundMark x1="36000" y1="74050" x2="49350" y2="61100"/>
                        <a14:foregroundMark x1="49350" y1="61100" x2="49350" y2="61100"/>
                        <a14:foregroundMark x1="8632" y1="61088" x2="8900" y2="62650"/>
                        <a14:foregroundMark x1="7700" y1="55650" x2="8226" y2="58721"/>
                        <a14:foregroundMark x1="7600" y1="60300" x2="7500" y2="61300"/>
                        <a14:backgroundMark x1="15850" y1="52150" x2="17750" y2="54350"/>
                        <a14:backgroundMark x1="17350" y1="54700" x2="18100" y2="55950"/>
                        <a14:backgroundMark x1="18100" y1="55950" x2="18100" y2="56400"/>
                        <a14:backgroundMark x1="8050" y1="58850" x2="9750" y2="60750"/>
                        <a14:backgroundMark x1="7950" y1="58700" x2="7950" y2="58700"/>
                        <a14:backgroundMark x1="89050" y1="92100" x2="90100" y2="95100"/>
                        <a14:backgroundMark x1="92950" y1="96850" x2="91750" y2="99800"/>
                        <a14:backgroundMark x1="90050" y1="95550" x2="92200" y2="99750"/>
                        <a14:backgroundMark x1="90950" y1="99350" x2="90850" y2="99800"/>
                      </a14:backgroundRemoval>
                    </a14:imgEffect>
                    <a14:imgEffect>
                      <a14:artisticCement/>
                    </a14:imgEffect>
                  </a14:imgLayer>
                </a14:imgProps>
              </a:ext>
            </a:extLst>
          </a:blip>
          <a:stretch>
            <a:fillRect/>
          </a:stretch>
        </p:blipFill>
        <p:spPr>
          <a:xfrm>
            <a:off x="6388542" y="2358370"/>
            <a:ext cx="2704053" cy="2704053"/>
          </a:xfrm>
          <a:prstGeom prst="rect">
            <a:avLst/>
          </a:prstGeom>
          <a:effectLst>
            <a:softEdge rad="0"/>
          </a:effectLst>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6704952" y="444243"/>
            <a:ext cx="2467500" cy="145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Effective more than thousand words of explanation………….</a:t>
            </a:r>
            <a:endParaRPr/>
          </a:p>
        </p:txBody>
      </p:sp>
      <p:sp>
        <p:nvSpPr>
          <p:cNvPr id="532" name="Google Shape;53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LIVE DEMONSTRATION</a:t>
            </a:r>
            <a:endParaRPr/>
          </a:p>
        </p:txBody>
      </p:sp>
      <p:pic>
        <p:nvPicPr>
          <p:cNvPr id="2" name="Picture 1">
            <a:extLst>
              <a:ext uri="{FF2B5EF4-FFF2-40B4-BE49-F238E27FC236}">
                <a16:creationId xmlns:a16="http://schemas.microsoft.com/office/drawing/2014/main" id="{DB15AF64-239A-9385-D157-E228CFF5A087}"/>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1720152" y="1222094"/>
            <a:ext cx="4634154" cy="3470512"/>
          </a:xfrm>
          <a:prstGeom prst="rect">
            <a:avLst/>
          </a:prstGeom>
          <a:effectLst>
            <a:glow rad="139700">
              <a:schemeClr val="tx1">
                <a:alpha val="40000"/>
              </a:schemeClr>
            </a:glow>
            <a:softEdge rad="558800"/>
          </a:effectLst>
        </p:spPr>
      </p:pic>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xfrm>
            <a:off x="1935850" y="1301750"/>
            <a:ext cx="4572900" cy="17789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000"/>
              <a:t>THANKS!</a:t>
            </a:r>
            <a:endParaRPr sz="8000"/>
          </a:p>
        </p:txBody>
      </p:sp>
      <p:sp>
        <p:nvSpPr>
          <p:cNvPr id="899" name="Google Shape;899;p52"/>
          <p:cNvSpPr txBox="1">
            <a:spLocks noGrp="1"/>
          </p:cNvSpPr>
          <p:nvPr>
            <p:ph type="subTitle" idx="1"/>
          </p:nvPr>
        </p:nvSpPr>
        <p:spPr>
          <a:xfrm>
            <a:off x="2951850" y="1515875"/>
            <a:ext cx="3208726" cy="12084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2" name="Rectangle 1">
            <a:extLst>
              <a:ext uri="{FF2B5EF4-FFF2-40B4-BE49-F238E27FC236}">
                <a16:creationId xmlns:a16="http://schemas.microsoft.com/office/drawing/2014/main" id="{02120993-1120-95CB-68F6-3726FB7D774C}"/>
              </a:ext>
            </a:extLst>
          </p:cNvPr>
          <p:cNvSpPr/>
          <p:nvPr/>
        </p:nvSpPr>
        <p:spPr>
          <a:xfrm>
            <a:off x="5842861" y="4355024"/>
            <a:ext cx="790414" cy="7884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B63C3D7-C056-5A82-E52E-28F2A417342C}"/>
              </a:ext>
            </a:extLst>
          </p:cNvPr>
          <p:cNvSpPr/>
          <p:nvPr/>
        </p:nvSpPr>
        <p:spPr>
          <a:xfrm>
            <a:off x="7594171" y="4355024"/>
            <a:ext cx="790414" cy="7884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0A7437E-FE21-01D0-224D-4E06F7912DD7}"/>
              </a:ext>
            </a:extLst>
          </p:cNvPr>
          <p:cNvSpPr/>
          <p:nvPr/>
        </p:nvSpPr>
        <p:spPr>
          <a:xfrm>
            <a:off x="2255004" y="3027416"/>
            <a:ext cx="4440265" cy="11158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899;p52">
            <a:extLst>
              <a:ext uri="{FF2B5EF4-FFF2-40B4-BE49-F238E27FC236}">
                <a16:creationId xmlns:a16="http://schemas.microsoft.com/office/drawing/2014/main" id="{7598D28A-0EDD-67C9-BDBD-668DD1C97FDF}"/>
              </a:ext>
            </a:extLst>
          </p:cNvPr>
          <p:cNvSpPr txBox="1">
            <a:spLocks/>
          </p:cNvSpPr>
          <p:nvPr/>
        </p:nvSpPr>
        <p:spPr>
          <a:xfrm>
            <a:off x="7594171" y="4448016"/>
            <a:ext cx="1549829" cy="788476"/>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3000"/>
              <a:buFont typeface="Anaheim"/>
              <a:buNone/>
              <a:defRPr sz="1600" b="0" i="0" u="none" strike="noStrike" cap="none">
                <a:solidFill>
                  <a:schemeClr val="dk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9pPr>
          </a:lstStyle>
          <a:p>
            <a:pPr marL="0" indent="0" algn="l"/>
            <a:endParaRPr lang="en-US" sz="900"/>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410" name="Google Shape;410;p34"/>
          <p:cNvSpPr/>
          <p:nvPr/>
        </p:nvSpPr>
        <p:spPr>
          <a:xfrm flipH="1">
            <a:off x="265333" y="1717202"/>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016983" y="1662627"/>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Sagun Kumar Bhagat</a:t>
            </a:r>
            <a:endParaRPr/>
          </a:p>
        </p:txBody>
      </p:sp>
      <p:sp>
        <p:nvSpPr>
          <p:cNvPr id="395" name="Google Shape;395;p34"/>
          <p:cNvSpPr txBox="1">
            <a:spLocks noGrp="1"/>
          </p:cNvSpPr>
          <p:nvPr>
            <p:ph type="ctrTitle" idx="2"/>
          </p:nvPr>
        </p:nvSpPr>
        <p:spPr>
          <a:xfrm flipH="1">
            <a:off x="5806265" y="1620591"/>
            <a:ext cx="2289072" cy="453395"/>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Rakesh Kumar Mehta</a:t>
            </a:r>
            <a:endParaRPr/>
          </a:p>
        </p:txBody>
      </p:sp>
      <p:sp>
        <p:nvSpPr>
          <p:cNvPr id="396" name="Google Shape;396;p34"/>
          <p:cNvSpPr txBox="1">
            <a:spLocks noGrp="1"/>
          </p:cNvSpPr>
          <p:nvPr>
            <p:ph type="subTitle" idx="1"/>
          </p:nvPr>
        </p:nvSpPr>
        <p:spPr>
          <a:xfrm flipH="1">
            <a:off x="5811422" y="2073986"/>
            <a:ext cx="1563483"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a:t>PUR-081-BCT-056</a:t>
            </a:r>
          </a:p>
          <a:p>
            <a:pPr marL="0" lvl="0" indent="0" algn="l" rtl="0">
              <a:spcBef>
                <a:spcPts val="0"/>
              </a:spcBef>
              <a:spcAft>
                <a:spcPts val="0"/>
              </a:spcAft>
              <a:buNone/>
            </a:pPr>
            <a:endParaRPr lang="en-US"/>
          </a:p>
          <a:p>
            <a:pPr marL="0" lvl="0" indent="0" algn="l" rtl="0">
              <a:spcBef>
                <a:spcPts val="0"/>
              </a:spcBef>
              <a:spcAft>
                <a:spcPts val="0"/>
              </a:spcAft>
              <a:buNone/>
            </a:pPr>
            <a:endParaRPr lang="en-US"/>
          </a:p>
        </p:txBody>
      </p:sp>
      <p:sp>
        <p:nvSpPr>
          <p:cNvPr id="397" name="Google Shape;397;p34"/>
          <p:cNvSpPr txBox="1">
            <a:spLocks noGrp="1"/>
          </p:cNvSpPr>
          <p:nvPr>
            <p:ph type="ctrTitle" idx="3"/>
          </p:nvPr>
        </p:nvSpPr>
        <p:spPr>
          <a:xfrm flipH="1">
            <a:off x="2016975" y="3212569"/>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Sachita Yadav</a:t>
            </a:r>
            <a:endParaRPr/>
          </a:p>
        </p:txBody>
      </p:sp>
      <p:sp>
        <p:nvSpPr>
          <p:cNvPr id="398" name="Google Shape;398;p34"/>
          <p:cNvSpPr txBox="1">
            <a:spLocks noGrp="1"/>
          </p:cNvSpPr>
          <p:nvPr>
            <p:ph type="subTitle" idx="4"/>
          </p:nvPr>
        </p:nvSpPr>
        <p:spPr>
          <a:xfrm flipH="1">
            <a:off x="2016975" y="360650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a:t>PUR-081-BCT-065</a:t>
            </a:r>
          </a:p>
          <a:p>
            <a:pPr marL="0" lvl="0" indent="0" algn="l" rtl="0">
              <a:spcBef>
                <a:spcPts val="0"/>
              </a:spcBef>
              <a:spcAft>
                <a:spcPts val="0"/>
              </a:spcAft>
              <a:buNone/>
            </a:pPr>
            <a:endParaRPr lang="en-US"/>
          </a:p>
          <a:p>
            <a:pPr marL="0" lvl="0" indent="0" algn="l" rtl="0">
              <a:spcBef>
                <a:spcPts val="0"/>
              </a:spcBef>
              <a:spcAft>
                <a:spcPts val="0"/>
              </a:spcAft>
              <a:buNone/>
            </a:pPr>
            <a:endParaRPr lang="en-US"/>
          </a:p>
        </p:txBody>
      </p:sp>
      <p:sp>
        <p:nvSpPr>
          <p:cNvPr id="399" name="Google Shape;399;p34"/>
          <p:cNvSpPr txBox="1">
            <a:spLocks noGrp="1"/>
          </p:cNvSpPr>
          <p:nvPr>
            <p:ph type="ctrTitle" idx="5"/>
          </p:nvPr>
        </p:nvSpPr>
        <p:spPr>
          <a:xfrm flipH="1">
            <a:off x="5917016" y="3121479"/>
            <a:ext cx="2514256"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US"/>
              <a:t>Samiksha Singh</a:t>
            </a:r>
            <a:endParaRPr/>
          </a:p>
        </p:txBody>
      </p:sp>
      <p:sp>
        <p:nvSpPr>
          <p:cNvPr id="400" name="Google Shape;400;p34"/>
          <p:cNvSpPr txBox="1">
            <a:spLocks noGrp="1"/>
          </p:cNvSpPr>
          <p:nvPr>
            <p:ph type="subTitle" idx="6"/>
          </p:nvPr>
        </p:nvSpPr>
        <p:spPr>
          <a:xfrm flipH="1">
            <a:off x="5931437" y="360650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a:t>PUR-081-BCT-070</a:t>
            </a:r>
          </a:p>
          <a:p>
            <a:pPr marL="0" lvl="0" indent="0" algn="l" rtl="0">
              <a:spcBef>
                <a:spcPts val="0"/>
              </a:spcBef>
              <a:spcAft>
                <a:spcPts val="0"/>
              </a:spcAft>
              <a:buNone/>
            </a:pPr>
            <a:endParaRPr lang="en-US"/>
          </a:p>
        </p:txBody>
      </p:sp>
      <p:sp>
        <p:nvSpPr>
          <p:cNvPr id="386" name="Google Shape;386;p34"/>
          <p:cNvSpPr txBox="1">
            <a:spLocks noGrp="1"/>
          </p:cNvSpPr>
          <p:nvPr>
            <p:ph type="title" idx="7"/>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 Members</a:t>
            </a:r>
            <a:endParaRPr/>
          </a:p>
        </p:txBody>
      </p:sp>
      <p:sp>
        <p:nvSpPr>
          <p:cNvPr id="414" name="Google Shape;414;p34"/>
          <p:cNvSpPr txBox="1">
            <a:spLocks noGrp="1"/>
          </p:cNvSpPr>
          <p:nvPr>
            <p:ph type="subTitle" idx="8"/>
          </p:nvPr>
        </p:nvSpPr>
        <p:spPr>
          <a:xfrm flipH="1">
            <a:off x="2016983" y="209547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a:t>PUR-081-BCT-067</a:t>
            </a:r>
          </a:p>
          <a:p>
            <a:pPr marL="0" lvl="0" indent="0" algn="l" rtl="0">
              <a:spcBef>
                <a:spcPts val="0"/>
              </a:spcBef>
              <a:spcAft>
                <a:spcPts val="0"/>
              </a:spcAft>
              <a:buNone/>
            </a:pPr>
            <a:endParaRPr lang="en-US"/>
          </a:p>
          <a:p>
            <a:pPr marL="0" lvl="0" indent="0" algn="l" rtl="0">
              <a:spcBef>
                <a:spcPts val="0"/>
              </a:spcBef>
              <a:spcAft>
                <a:spcPts val="0"/>
              </a:spcAft>
              <a:buNone/>
            </a:pPr>
            <a:endParaRPr lang="en-US"/>
          </a:p>
        </p:txBody>
      </p:sp>
      <p:sp>
        <p:nvSpPr>
          <p:cNvPr id="387" name="Google Shape;387;p34"/>
          <p:cNvSpPr/>
          <p:nvPr/>
        </p:nvSpPr>
        <p:spPr>
          <a:xfrm flipH="1">
            <a:off x="8141147" y="1717202"/>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938601" y="3518929"/>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833089" y="2014027"/>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8085125" y="3481694"/>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971712" y="2014027"/>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388036"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282996" y="3184019"/>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598656" y="3481693"/>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297747" y="3779419"/>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479511" y="3222104"/>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265283" y="3518929"/>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628331" y="3816654"/>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534179" y="2014452"/>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308494" y="2014027"/>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8168103"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160D3386-00A5-69A0-2E61-175660E73CD6}"/>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17985" y="969419"/>
            <a:ext cx="1039812" cy="138641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descr="A person holding a pole">
            <a:extLst>
              <a:ext uri="{FF2B5EF4-FFF2-40B4-BE49-F238E27FC236}">
                <a16:creationId xmlns:a16="http://schemas.microsoft.com/office/drawing/2014/main" id="{D05D13E8-70C2-D05D-D333-1FCA711BF953}"/>
              </a:ext>
            </a:extLst>
          </p:cNvPr>
          <p:cNvPicPr>
            <a:picLocks noChangeAspect="1"/>
          </p:cNvPicPr>
          <p:nvPr/>
        </p:nvPicPr>
        <p:blipFill>
          <a:blip r:embed="rId4"/>
          <a:srcRect l="4791" r="5466"/>
          <a:stretch/>
        </p:blipFill>
        <p:spPr>
          <a:xfrm>
            <a:off x="4557892" y="1100670"/>
            <a:ext cx="1250951" cy="138641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Picture 12" descr="A person with a red nose">
            <a:extLst>
              <a:ext uri="{FF2B5EF4-FFF2-40B4-BE49-F238E27FC236}">
                <a16:creationId xmlns:a16="http://schemas.microsoft.com/office/drawing/2014/main" id="{0B4B0B78-7DBA-06BE-DAFE-50DFAAB84390}"/>
              </a:ext>
            </a:extLst>
          </p:cNvPr>
          <p:cNvPicPr>
            <a:picLocks noChangeAspect="1"/>
          </p:cNvPicPr>
          <p:nvPr/>
        </p:nvPicPr>
        <p:blipFill>
          <a:blip r:embed="rId5"/>
          <a:srcRect l="18607" t="447" r="29960" b="-447"/>
          <a:stretch/>
        </p:blipFill>
        <p:spPr>
          <a:xfrm>
            <a:off x="851318" y="2763754"/>
            <a:ext cx="1066760" cy="138056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 name="Picture 2" descr="A person taking a selfie&#10;&#10;AI-generated content may be incorrect.">
            <a:extLst>
              <a:ext uri="{FF2B5EF4-FFF2-40B4-BE49-F238E27FC236}">
                <a16:creationId xmlns:a16="http://schemas.microsoft.com/office/drawing/2014/main" id="{CDEBF8F8-3A20-21F4-A414-16FD3828FCA4}"/>
              </a:ext>
            </a:extLst>
          </p:cNvPr>
          <p:cNvPicPr>
            <a:picLocks noChangeAspect="1"/>
          </p:cNvPicPr>
          <p:nvPr/>
        </p:nvPicPr>
        <p:blipFill>
          <a:blip r:embed="rId6"/>
          <a:srcRect l="4672" t="24464" r="1718" b="17895"/>
          <a:stretch/>
        </p:blipFill>
        <p:spPr>
          <a:xfrm rot="16200000">
            <a:off x="4478219" y="2685889"/>
            <a:ext cx="1380569" cy="137354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D1D5DB"/>
                </a:solidFill>
                <a:effectLst/>
                <a:latin typeface="Söhne"/>
              </a:rPr>
              <a:t>Welcome to C Games - a hub of entertainment and excitement! With a seamless login system and a variety of captivating games, you are in for a delightful gaming experience. Get ready to embark on a thrilling journey of fun and games! Let's dive in!</a:t>
            </a:r>
            <a:endParaRPr/>
          </a:p>
        </p:txBody>
      </p:sp>
      <p:sp>
        <p:nvSpPr>
          <p:cNvPr id="362" name="Google Shape;362;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Picture 8" descr="A screenshot of a computer screen&#10;&#10;AI-generated content may be incorrect.">
            <a:extLst>
              <a:ext uri="{FF2B5EF4-FFF2-40B4-BE49-F238E27FC236}">
                <a16:creationId xmlns:a16="http://schemas.microsoft.com/office/drawing/2014/main" id="{23E0C3D3-BB46-551C-F3B0-2DD357500504}"/>
              </a:ext>
            </a:extLst>
          </p:cNvPr>
          <p:cNvPicPr>
            <a:picLocks noChangeAspect="1"/>
          </p:cNvPicPr>
          <p:nvPr/>
        </p:nvPicPr>
        <p:blipFill>
          <a:blip r:embed="rId3"/>
          <a:stretch>
            <a:fillRect/>
          </a:stretch>
        </p:blipFill>
        <p:spPr>
          <a:xfrm>
            <a:off x="5078953" y="180210"/>
            <a:ext cx="3781924" cy="1668669"/>
          </a:xfrm>
          <a:prstGeom prst="rect">
            <a:avLst/>
          </a:prstGeom>
          <a:ln w="88900" cap="sq" cmpd="thickThin">
            <a:solidFill>
              <a:srgbClr val="000000"/>
            </a:solidFill>
            <a:prstDash val="solid"/>
            <a:miter lim="800000"/>
          </a:ln>
          <a:effectLst>
            <a:innerShdw blurRad="76200">
              <a:srgbClr val="000000"/>
            </a:innerShdw>
          </a:effectLst>
        </p:spPr>
      </p:pic>
      <p:pic>
        <p:nvPicPr>
          <p:cNvPr id="11" name="Picture 10" descr="A screenshot of a computer program&#10;&#10;AI-generated content may be incorrect.">
            <a:extLst>
              <a:ext uri="{FF2B5EF4-FFF2-40B4-BE49-F238E27FC236}">
                <a16:creationId xmlns:a16="http://schemas.microsoft.com/office/drawing/2014/main" id="{4BE1CBD2-66E0-0D27-1227-765B62AA6147}"/>
              </a:ext>
            </a:extLst>
          </p:cNvPr>
          <p:cNvPicPr>
            <a:picLocks noChangeAspect="1"/>
          </p:cNvPicPr>
          <p:nvPr/>
        </p:nvPicPr>
        <p:blipFill>
          <a:blip r:embed="rId4"/>
          <a:stretch>
            <a:fillRect/>
          </a:stretch>
        </p:blipFill>
        <p:spPr>
          <a:xfrm>
            <a:off x="4995303" y="2103965"/>
            <a:ext cx="3949223" cy="2859325"/>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7"/>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FEATURES OF THE C-Games</a:t>
            </a:r>
            <a:endParaRPr/>
          </a:p>
        </p:txBody>
      </p:sp>
      <p:sp>
        <p:nvSpPr>
          <p:cNvPr id="463" name="Google Shape;463;p37"/>
          <p:cNvSpPr txBox="1">
            <a:spLocks noGrp="1"/>
          </p:cNvSpPr>
          <p:nvPr>
            <p:ph type="subTitle" idx="1"/>
          </p:nvPr>
        </p:nvSpPr>
        <p:spPr>
          <a:xfrm flipH="1">
            <a:off x="5995705" y="1928650"/>
            <a:ext cx="2264892"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a:t>Track the games you played with score and date</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464" name="Google Shape;464;p37"/>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Authentication</a:t>
            </a:r>
            <a:endParaRPr/>
          </a:p>
        </p:txBody>
      </p:sp>
      <p:sp>
        <p:nvSpPr>
          <p:cNvPr id="465" name="Google Shape;465;p37"/>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a:t>Account creation and login system</a:t>
            </a:r>
            <a:endParaRPr/>
          </a:p>
        </p:txBody>
      </p:sp>
      <p:sp>
        <p:nvSpPr>
          <p:cNvPr id="466" name="Google Shape;466;p37"/>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a:t>Collection of 4 console based games</a:t>
            </a:r>
            <a:endParaRPr/>
          </a:p>
        </p:txBody>
      </p:sp>
      <p:grpSp>
        <p:nvGrpSpPr>
          <p:cNvPr id="467" name="Google Shape;467;p37"/>
          <p:cNvGrpSpPr/>
          <p:nvPr/>
        </p:nvGrpSpPr>
        <p:grpSpPr>
          <a:xfrm>
            <a:off x="3851848" y="2570562"/>
            <a:ext cx="1440305" cy="2572928"/>
            <a:chOff x="3851848" y="2570562"/>
            <a:chExt cx="1440305" cy="2572928"/>
          </a:xfrm>
        </p:grpSpPr>
        <p:sp>
          <p:nvSpPr>
            <p:cNvPr id="468" name="Google Shape;468;p37"/>
            <p:cNvSpPr/>
            <p:nvPr/>
          </p:nvSpPr>
          <p:spPr>
            <a:xfrm>
              <a:off x="3851848" y="4010317"/>
              <a:ext cx="1440305" cy="719800"/>
            </a:xfrm>
            <a:custGeom>
              <a:avLst/>
              <a:gdLst/>
              <a:ahLst/>
              <a:cxnLst/>
              <a:rect l="l" t="t" r="r" b="b"/>
              <a:pathLst>
                <a:path w="45006" h="22492" extrusionOk="0">
                  <a:moveTo>
                    <a:pt x="11287" y="22492"/>
                  </a:moveTo>
                  <a:lnTo>
                    <a:pt x="0" y="1"/>
                  </a:lnTo>
                  <a:lnTo>
                    <a:pt x="45006" y="1"/>
                  </a:lnTo>
                  <a:lnTo>
                    <a:pt x="33778" y="22492"/>
                  </a:lnTo>
                  <a:close/>
                </a:path>
              </a:pathLst>
            </a:custGeom>
            <a:solidFill>
              <a:srgbClr val="FFFFFF">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213029" y="4730018"/>
              <a:ext cx="719800" cy="413472"/>
            </a:xfrm>
            <a:custGeom>
              <a:avLst/>
              <a:gdLst/>
              <a:ahLst/>
              <a:cxnLst/>
              <a:rect l="l" t="t" r="r" b="b"/>
              <a:pathLst>
                <a:path w="22492" h="12920" extrusionOk="0">
                  <a:moveTo>
                    <a:pt x="0" y="1"/>
                  </a:moveTo>
                  <a:lnTo>
                    <a:pt x="22491" y="1"/>
                  </a:lnTo>
                  <a:lnTo>
                    <a:pt x="22491" y="12919"/>
                  </a:lnTo>
                  <a:lnTo>
                    <a:pt x="0" y="1291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3851848" y="2570562"/>
              <a:ext cx="1440305" cy="1439920"/>
            </a:xfrm>
            <a:custGeom>
              <a:avLst/>
              <a:gdLst/>
              <a:ahLst/>
              <a:cxnLst/>
              <a:rect l="l" t="t" r="r" b="b"/>
              <a:pathLst>
                <a:path w="45006" h="44994" extrusionOk="0">
                  <a:moveTo>
                    <a:pt x="0" y="0"/>
                  </a:moveTo>
                  <a:lnTo>
                    <a:pt x="45006" y="0"/>
                  </a:lnTo>
                  <a:lnTo>
                    <a:pt x="45006" y="44994"/>
                  </a:lnTo>
                  <a:lnTo>
                    <a:pt x="0" y="4499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37"/>
          <p:cNvGrpSpPr/>
          <p:nvPr/>
        </p:nvGrpSpPr>
        <p:grpSpPr>
          <a:xfrm>
            <a:off x="1349436" y="2570562"/>
            <a:ext cx="1798893" cy="2572929"/>
            <a:chOff x="1349436" y="2570562"/>
            <a:chExt cx="1798893" cy="2572929"/>
          </a:xfrm>
        </p:grpSpPr>
        <p:sp>
          <p:nvSpPr>
            <p:cNvPr id="472" name="Google Shape;472;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2428436" y="4730018"/>
              <a:ext cx="719800" cy="413472"/>
            </a:xfrm>
            <a:custGeom>
              <a:avLst/>
              <a:gdLst/>
              <a:ahLst/>
              <a:cxnLst/>
              <a:rect l="l" t="t" r="r" b="b"/>
              <a:pathLst>
                <a:path w="22492" h="12920" extrusionOk="0">
                  <a:moveTo>
                    <a:pt x="0" y="1"/>
                  </a:moveTo>
                  <a:lnTo>
                    <a:pt x="0" y="12919"/>
                  </a:lnTo>
                  <a:lnTo>
                    <a:pt x="22491" y="12919"/>
                  </a:lnTo>
                  <a:lnTo>
                    <a:pt x="224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349436" y="2570562"/>
              <a:ext cx="1439952" cy="1439920"/>
            </a:xfrm>
            <a:custGeom>
              <a:avLst/>
              <a:gdLst/>
              <a:ahLst/>
              <a:cxnLst/>
              <a:rect l="l" t="t" r="r" b="b"/>
              <a:pathLst>
                <a:path w="44995" h="44994" extrusionOk="0">
                  <a:moveTo>
                    <a:pt x="1" y="0"/>
                  </a:moveTo>
                  <a:lnTo>
                    <a:pt x="44995" y="0"/>
                  </a:lnTo>
                  <a:lnTo>
                    <a:pt x="44995" y="44994"/>
                  </a:lnTo>
                  <a:lnTo>
                    <a:pt x="1" y="449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37"/>
          <p:cNvGrpSpPr/>
          <p:nvPr/>
        </p:nvGrpSpPr>
        <p:grpSpPr>
          <a:xfrm>
            <a:off x="5995705" y="2570562"/>
            <a:ext cx="1798893" cy="2572929"/>
            <a:chOff x="5995705" y="2570562"/>
            <a:chExt cx="1798893" cy="2572929"/>
          </a:xfrm>
        </p:grpSpPr>
        <p:sp>
          <p:nvSpPr>
            <p:cNvPr id="477" name="Google Shape;477;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6354614" y="2570562"/>
              <a:ext cx="1439952" cy="1439920"/>
            </a:xfrm>
            <a:custGeom>
              <a:avLst/>
              <a:gdLst/>
              <a:ahLst/>
              <a:cxnLst/>
              <a:rect l="l" t="t" r="r" b="b"/>
              <a:pathLst>
                <a:path w="44995" h="44994" extrusionOk="0">
                  <a:moveTo>
                    <a:pt x="0" y="0"/>
                  </a:moveTo>
                  <a:lnTo>
                    <a:pt x="44994" y="0"/>
                  </a:lnTo>
                  <a:lnTo>
                    <a:pt x="44994" y="44994"/>
                  </a:lnTo>
                  <a:lnTo>
                    <a:pt x="0" y="4499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5995705" y="4730018"/>
              <a:ext cx="720184" cy="413472"/>
            </a:xfrm>
            <a:custGeom>
              <a:avLst/>
              <a:gdLst/>
              <a:ahLst/>
              <a:cxnLst/>
              <a:rect l="l" t="t" r="r" b="b"/>
              <a:pathLst>
                <a:path w="22504" h="12920" extrusionOk="0">
                  <a:moveTo>
                    <a:pt x="1" y="1"/>
                  </a:moveTo>
                  <a:lnTo>
                    <a:pt x="22503" y="1"/>
                  </a:lnTo>
                  <a:lnTo>
                    <a:pt x="22503" y="12919"/>
                  </a:lnTo>
                  <a:lnTo>
                    <a:pt x="1" y="129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37"/>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Games</a:t>
            </a:r>
            <a:endParaRPr/>
          </a:p>
        </p:txBody>
      </p:sp>
      <p:sp>
        <p:nvSpPr>
          <p:cNvPr id="482" name="Google Shape;482;p37"/>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History Tracking</a:t>
            </a:r>
            <a:endParaRPr/>
          </a:p>
        </p:txBody>
      </p:sp>
      <p:grpSp>
        <p:nvGrpSpPr>
          <p:cNvPr id="2" name="Google Shape;8429;p66">
            <a:extLst>
              <a:ext uri="{FF2B5EF4-FFF2-40B4-BE49-F238E27FC236}">
                <a16:creationId xmlns:a16="http://schemas.microsoft.com/office/drawing/2014/main" id="{1641B06A-0CA9-1E09-703F-83533FBF3914}"/>
              </a:ext>
            </a:extLst>
          </p:cNvPr>
          <p:cNvGrpSpPr/>
          <p:nvPr/>
        </p:nvGrpSpPr>
        <p:grpSpPr>
          <a:xfrm>
            <a:off x="6684198" y="2767232"/>
            <a:ext cx="878975" cy="910120"/>
            <a:chOff x="2231907" y="1520731"/>
            <a:chExt cx="311628" cy="326569"/>
          </a:xfrm>
        </p:grpSpPr>
        <p:sp>
          <p:nvSpPr>
            <p:cNvPr id="3" name="Google Shape;8430;p66">
              <a:extLst>
                <a:ext uri="{FF2B5EF4-FFF2-40B4-BE49-F238E27FC236}">
                  <a16:creationId xmlns:a16="http://schemas.microsoft.com/office/drawing/2014/main" id="{7A2C87DB-81ED-FC44-B4D2-A61B2DA919AD}"/>
                </a:ext>
              </a:extLst>
            </p:cNvPr>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8431;p66">
              <a:extLst>
                <a:ext uri="{FF2B5EF4-FFF2-40B4-BE49-F238E27FC236}">
                  <a16:creationId xmlns:a16="http://schemas.microsoft.com/office/drawing/2014/main" id="{CA5E4FC9-55F9-0E04-59A0-6342B2738481}"/>
                </a:ext>
              </a:extLst>
            </p:cNvPr>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8432;p66">
              <a:extLst>
                <a:ext uri="{FF2B5EF4-FFF2-40B4-BE49-F238E27FC236}">
                  <a16:creationId xmlns:a16="http://schemas.microsoft.com/office/drawing/2014/main" id="{F65608F4-BBBA-5C50-40A1-FB1ED6BA8ADA}"/>
                </a:ext>
              </a:extLst>
            </p:cNvPr>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 name="Google Shape;8433;p66">
              <a:extLst>
                <a:ext uri="{FF2B5EF4-FFF2-40B4-BE49-F238E27FC236}">
                  <a16:creationId xmlns:a16="http://schemas.microsoft.com/office/drawing/2014/main" id="{2191B950-FF7A-EC1F-1A45-4D71C82B0221}"/>
                </a:ext>
              </a:extLst>
            </p:cNvPr>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8434;p66">
              <a:extLst>
                <a:ext uri="{FF2B5EF4-FFF2-40B4-BE49-F238E27FC236}">
                  <a16:creationId xmlns:a16="http://schemas.microsoft.com/office/drawing/2014/main" id="{58D064C8-8393-0ECA-6FC2-DE312E999519}"/>
                </a:ext>
              </a:extLst>
            </p:cNvPr>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8435;p66">
              <a:extLst>
                <a:ext uri="{FF2B5EF4-FFF2-40B4-BE49-F238E27FC236}">
                  <a16:creationId xmlns:a16="http://schemas.microsoft.com/office/drawing/2014/main" id="{4CB98938-1936-6520-078C-659C9D23CDE3}"/>
                </a:ext>
              </a:extLst>
            </p:cNvPr>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8436;p66">
              <a:extLst>
                <a:ext uri="{FF2B5EF4-FFF2-40B4-BE49-F238E27FC236}">
                  <a16:creationId xmlns:a16="http://schemas.microsoft.com/office/drawing/2014/main" id="{53CE4DAF-F33B-7573-1FDB-760496255DBB}"/>
                </a:ext>
              </a:extLst>
            </p:cNvPr>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8437;p66">
              <a:extLst>
                <a:ext uri="{FF2B5EF4-FFF2-40B4-BE49-F238E27FC236}">
                  <a16:creationId xmlns:a16="http://schemas.microsoft.com/office/drawing/2014/main" id="{8F881277-7708-4A52-4D56-66BF744B1143}"/>
                </a:ext>
              </a:extLst>
            </p:cNvPr>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8438;p66">
              <a:extLst>
                <a:ext uri="{FF2B5EF4-FFF2-40B4-BE49-F238E27FC236}">
                  <a16:creationId xmlns:a16="http://schemas.microsoft.com/office/drawing/2014/main" id="{E3C8FB0B-E13C-2530-0460-1C53208D7C6F}"/>
                </a:ext>
              </a:extLst>
            </p:cNvPr>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8439;p66">
              <a:extLst>
                <a:ext uri="{FF2B5EF4-FFF2-40B4-BE49-F238E27FC236}">
                  <a16:creationId xmlns:a16="http://schemas.microsoft.com/office/drawing/2014/main" id="{EB13DC8E-8155-BCC4-07B9-34B672D45D0A}"/>
                </a:ext>
              </a:extLst>
            </p:cNvPr>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13" name="Google Shape;15184;p70">
            <a:extLst>
              <a:ext uri="{FF2B5EF4-FFF2-40B4-BE49-F238E27FC236}">
                <a16:creationId xmlns:a16="http://schemas.microsoft.com/office/drawing/2014/main" id="{923F89A5-B953-9CE7-7816-64EA2F366048}"/>
              </a:ext>
            </a:extLst>
          </p:cNvPr>
          <p:cNvGrpSpPr/>
          <p:nvPr/>
        </p:nvGrpSpPr>
        <p:grpSpPr>
          <a:xfrm>
            <a:off x="4302384" y="2798530"/>
            <a:ext cx="702337" cy="848325"/>
            <a:chOff x="8006475" y="2436954"/>
            <a:chExt cx="335290" cy="361321"/>
          </a:xfrm>
        </p:grpSpPr>
        <p:sp>
          <p:nvSpPr>
            <p:cNvPr id="14" name="Google Shape;15185;p70">
              <a:extLst>
                <a:ext uri="{FF2B5EF4-FFF2-40B4-BE49-F238E27FC236}">
                  <a16:creationId xmlns:a16="http://schemas.microsoft.com/office/drawing/2014/main" id="{EB79F5DB-20B4-F68D-70EE-DA0181325D64}"/>
                </a:ext>
              </a:extLst>
            </p:cNvPr>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5" name="Google Shape;15186;p70">
              <a:extLst>
                <a:ext uri="{FF2B5EF4-FFF2-40B4-BE49-F238E27FC236}">
                  <a16:creationId xmlns:a16="http://schemas.microsoft.com/office/drawing/2014/main" id="{B40ADB64-F4DC-418C-BFD1-3AC9E9C4C4AD}"/>
                </a:ext>
              </a:extLst>
            </p:cNvPr>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6" name="Google Shape;15187;p70">
              <a:extLst>
                <a:ext uri="{FF2B5EF4-FFF2-40B4-BE49-F238E27FC236}">
                  <a16:creationId xmlns:a16="http://schemas.microsoft.com/office/drawing/2014/main" id="{6B33F55D-E4FC-2ED6-936E-83F2ABC79335}"/>
                </a:ext>
              </a:extLst>
            </p:cNvPr>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7" name="Google Shape;15188;p70">
              <a:extLst>
                <a:ext uri="{FF2B5EF4-FFF2-40B4-BE49-F238E27FC236}">
                  <a16:creationId xmlns:a16="http://schemas.microsoft.com/office/drawing/2014/main" id="{5FB9C597-42E2-8B2B-2659-53AD287C78CD}"/>
                </a:ext>
              </a:extLst>
            </p:cNvPr>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8" name="Google Shape;15189;p70">
              <a:extLst>
                <a:ext uri="{FF2B5EF4-FFF2-40B4-BE49-F238E27FC236}">
                  <a16:creationId xmlns:a16="http://schemas.microsoft.com/office/drawing/2014/main" id="{FC7424A0-3AD9-3A4B-6322-CA678602F811}"/>
                </a:ext>
              </a:extLst>
            </p:cNvPr>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9" name="Google Shape;15190;p70">
              <a:extLst>
                <a:ext uri="{FF2B5EF4-FFF2-40B4-BE49-F238E27FC236}">
                  <a16:creationId xmlns:a16="http://schemas.microsoft.com/office/drawing/2014/main" id="{B86D3870-A789-133A-5A9B-265CA1104C1D}"/>
                </a:ext>
              </a:extLst>
            </p:cNvPr>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0" name="Google Shape;15191;p70">
              <a:extLst>
                <a:ext uri="{FF2B5EF4-FFF2-40B4-BE49-F238E27FC236}">
                  <a16:creationId xmlns:a16="http://schemas.microsoft.com/office/drawing/2014/main" id="{B8595F98-AB4F-B698-8454-1E6A31089004}"/>
                </a:ext>
              </a:extLst>
            </p:cNvPr>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1" name="Google Shape;15192;p70">
              <a:extLst>
                <a:ext uri="{FF2B5EF4-FFF2-40B4-BE49-F238E27FC236}">
                  <a16:creationId xmlns:a16="http://schemas.microsoft.com/office/drawing/2014/main" id="{D06046F6-CCDF-65F1-FAAE-CFCAB5478101}"/>
                </a:ext>
              </a:extLst>
            </p:cNvPr>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2" name="Google Shape;15193;p70">
              <a:extLst>
                <a:ext uri="{FF2B5EF4-FFF2-40B4-BE49-F238E27FC236}">
                  <a16:creationId xmlns:a16="http://schemas.microsoft.com/office/drawing/2014/main" id="{5171BB5B-66E8-9B2A-0E69-98683520F4DF}"/>
                </a:ext>
              </a:extLst>
            </p:cNvPr>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3" name="Google Shape;15194;p70">
              <a:extLst>
                <a:ext uri="{FF2B5EF4-FFF2-40B4-BE49-F238E27FC236}">
                  <a16:creationId xmlns:a16="http://schemas.microsoft.com/office/drawing/2014/main" id="{B2088B55-C353-9AA5-3DDD-0D50904837B3}"/>
                </a:ext>
              </a:extLst>
            </p:cNvPr>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4" name="Google Shape;15195;p70">
              <a:extLst>
                <a:ext uri="{FF2B5EF4-FFF2-40B4-BE49-F238E27FC236}">
                  <a16:creationId xmlns:a16="http://schemas.microsoft.com/office/drawing/2014/main" id="{7DFE495B-BC7D-6F1B-BDFF-E2D465B2ED03}"/>
                </a:ext>
              </a:extLst>
            </p:cNvPr>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5" name="Google Shape;15196;p70">
              <a:extLst>
                <a:ext uri="{FF2B5EF4-FFF2-40B4-BE49-F238E27FC236}">
                  <a16:creationId xmlns:a16="http://schemas.microsoft.com/office/drawing/2014/main" id="{48C875F2-BA8E-AB60-B3CA-D25FCF4957B2}"/>
                </a:ext>
              </a:extLst>
            </p:cNvPr>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6" name="Google Shape;15197;p70">
              <a:extLst>
                <a:ext uri="{FF2B5EF4-FFF2-40B4-BE49-F238E27FC236}">
                  <a16:creationId xmlns:a16="http://schemas.microsoft.com/office/drawing/2014/main" id="{E578AB27-1F5A-1B8A-EDB6-9C2C3829CA3F}"/>
                </a:ext>
              </a:extLst>
            </p:cNvPr>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7" name="Google Shape;15198;p70">
              <a:extLst>
                <a:ext uri="{FF2B5EF4-FFF2-40B4-BE49-F238E27FC236}">
                  <a16:creationId xmlns:a16="http://schemas.microsoft.com/office/drawing/2014/main" id="{E5352950-15B3-C13B-DB2B-2ED65BFFE993}"/>
                </a:ext>
              </a:extLst>
            </p:cNvPr>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8" name="Google Shape;15199;p70">
              <a:extLst>
                <a:ext uri="{FF2B5EF4-FFF2-40B4-BE49-F238E27FC236}">
                  <a16:creationId xmlns:a16="http://schemas.microsoft.com/office/drawing/2014/main" id="{EC6B49B1-FAB6-FC75-44D0-6A214E54DB49}"/>
                </a:ext>
              </a:extLst>
            </p:cNvPr>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9" name="Google Shape;15200;p70">
              <a:extLst>
                <a:ext uri="{FF2B5EF4-FFF2-40B4-BE49-F238E27FC236}">
                  <a16:creationId xmlns:a16="http://schemas.microsoft.com/office/drawing/2014/main" id="{8E6D0F0D-B87C-EFB0-A3E2-4FD3C0973A7F}"/>
                </a:ext>
              </a:extLst>
            </p:cNvPr>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0" name="Google Shape;15201;p70">
              <a:extLst>
                <a:ext uri="{FF2B5EF4-FFF2-40B4-BE49-F238E27FC236}">
                  <a16:creationId xmlns:a16="http://schemas.microsoft.com/office/drawing/2014/main" id="{9809287E-E5A3-EC13-9BE4-B4D22FC04B89}"/>
                </a:ext>
              </a:extLst>
            </p:cNvPr>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1" name="Google Shape;15202;p70">
              <a:extLst>
                <a:ext uri="{FF2B5EF4-FFF2-40B4-BE49-F238E27FC236}">
                  <a16:creationId xmlns:a16="http://schemas.microsoft.com/office/drawing/2014/main" id="{82EA1C94-EFFE-D62D-A1A2-D3F4B01FD5C5}"/>
                </a:ext>
              </a:extLst>
            </p:cNvPr>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2" name="Google Shape;15203;p70">
              <a:extLst>
                <a:ext uri="{FF2B5EF4-FFF2-40B4-BE49-F238E27FC236}">
                  <a16:creationId xmlns:a16="http://schemas.microsoft.com/office/drawing/2014/main" id="{DEA0BE4E-781C-63AA-09FF-219AF5A5CF07}"/>
                </a:ext>
              </a:extLst>
            </p:cNvPr>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grpSp>
      <p:grpSp>
        <p:nvGrpSpPr>
          <p:cNvPr id="33" name="Google Shape;10643;p67">
            <a:extLst>
              <a:ext uri="{FF2B5EF4-FFF2-40B4-BE49-F238E27FC236}">
                <a16:creationId xmlns:a16="http://schemas.microsoft.com/office/drawing/2014/main" id="{2B66B68F-767C-D893-30CA-096D9A07A453}"/>
              </a:ext>
            </a:extLst>
          </p:cNvPr>
          <p:cNvGrpSpPr/>
          <p:nvPr/>
        </p:nvGrpSpPr>
        <p:grpSpPr>
          <a:xfrm>
            <a:off x="1617566" y="2843490"/>
            <a:ext cx="854947" cy="833862"/>
            <a:chOff x="1306531" y="3346972"/>
            <a:chExt cx="323018" cy="359075"/>
          </a:xfrm>
        </p:grpSpPr>
        <p:sp>
          <p:nvSpPr>
            <p:cNvPr id="34" name="Google Shape;10644;p67">
              <a:extLst>
                <a:ext uri="{FF2B5EF4-FFF2-40B4-BE49-F238E27FC236}">
                  <a16:creationId xmlns:a16="http://schemas.microsoft.com/office/drawing/2014/main" id="{4DDCDE7D-3416-FBE6-644B-22B19542D00B}"/>
                </a:ext>
              </a:extLst>
            </p:cNvPr>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5" name="Google Shape;10645;p67">
              <a:extLst>
                <a:ext uri="{FF2B5EF4-FFF2-40B4-BE49-F238E27FC236}">
                  <a16:creationId xmlns:a16="http://schemas.microsoft.com/office/drawing/2014/main" id="{9AAE3FD5-CFBA-E845-1F30-B7F4BEA7D68E}"/>
                </a:ext>
              </a:extLst>
            </p:cNvPr>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6" name="Google Shape;10646;p67">
              <a:extLst>
                <a:ext uri="{FF2B5EF4-FFF2-40B4-BE49-F238E27FC236}">
                  <a16:creationId xmlns:a16="http://schemas.microsoft.com/office/drawing/2014/main" id="{C4227E0A-0357-EDA1-D5B8-FBAD6D7B03AF}"/>
                </a:ext>
              </a:extLst>
            </p:cNvPr>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7" name="Google Shape;10647;p67">
              <a:extLst>
                <a:ext uri="{FF2B5EF4-FFF2-40B4-BE49-F238E27FC236}">
                  <a16:creationId xmlns:a16="http://schemas.microsoft.com/office/drawing/2014/main" id="{F25C18B7-9B4D-64E8-207B-DB3527795DF5}"/>
                </a:ext>
              </a:extLst>
            </p:cNvPr>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8" name="Google Shape;10648;p67">
              <a:extLst>
                <a:ext uri="{FF2B5EF4-FFF2-40B4-BE49-F238E27FC236}">
                  <a16:creationId xmlns:a16="http://schemas.microsoft.com/office/drawing/2014/main" id="{B342995E-4784-8F87-A64A-27D94B42572C}"/>
                </a:ext>
              </a:extLst>
            </p:cNvPr>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9" name="Google Shape;10649;p67">
              <a:extLst>
                <a:ext uri="{FF2B5EF4-FFF2-40B4-BE49-F238E27FC236}">
                  <a16:creationId xmlns:a16="http://schemas.microsoft.com/office/drawing/2014/main" id="{500C9EF6-E8DA-A20A-A2F6-8AA1263E6EA4}"/>
                </a:ext>
              </a:extLst>
            </p:cNvPr>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0" name="Google Shape;10650;p67">
              <a:extLst>
                <a:ext uri="{FF2B5EF4-FFF2-40B4-BE49-F238E27FC236}">
                  <a16:creationId xmlns:a16="http://schemas.microsoft.com/office/drawing/2014/main" id="{4CE239E0-1F15-565D-7F16-B3B72E3FBCAC}"/>
                </a:ext>
              </a:extLst>
            </p:cNvPr>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1" name="Google Shape;10651;p67">
              <a:extLst>
                <a:ext uri="{FF2B5EF4-FFF2-40B4-BE49-F238E27FC236}">
                  <a16:creationId xmlns:a16="http://schemas.microsoft.com/office/drawing/2014/main" id="{F46796C6-94E1-79CF-1943-E4C0195A0689}"/>
                </a:ext>
              </a:extLst>
            </p:cNvPr>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2" name="Google Shape;10652;p67">
              <a:extLst>
                <a:ext uri="{FF2B5EF4-FFF2-40B4-BE49-F238E27FC236}">
                  <a16:creationId xmlns:a16="http://schemas.microsoft.com/office/drawing/2014/main" id="{E5D16EAE-C14F-D467-376A-7EF6A170820E}"/>
                </a:ext>
              </a:extLst>
            </p:cNvPr>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5313065" y="1973025"/>
            <a:ext cx="3249835"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a:solidFill>
                  <a:srgbClr val="D1D5DB"/>
                </a:solidFill>
                <a:effectLst/>
                <a:latin typeface="Söhne"/>
              </a:rPr>
              <a:t>"Rock Paper Scissors" game where you compete against the computer. Choose 'r' (rock), 'p' (paper), or 's' (scissors), and see who wins! Play multiple rounds or quit with 'q'. Simple and fun!</a:t>
            </a:r>
            <a:endParaRPr/>
          </a:p>
        </p:txBody>
      </p:sp>
      <p:sp>
        <p:nvSpPr>
          <p:cNvPr id="775" name="Google Shape;775;p49"/>
          <p:cNvSpPr txBox="1">
            <a:spLocks noGrp="1"/>
          </p:cNvSpPr>
          <p:nvPr>
            <p:ph type="title"/>
          </p:nvPr>
        </p:nvSpPr>
        <p:spPr>
          <a:xfrm>
            <a:off x="4029559" y="1168325"/>
            <a:ext cx="4533416"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Rock Paper Scissor</a:t>
            </a:r>
            <a:endParaRPr/>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mt="70000"/>
            <a:extLst>
              <a:ext uri="{BEBA8EAE-BF5A-486C-A8C5-ECC9F3942E4B}">
                <a14:imgProps xmlns:a14="http://schemas.microsoft.com/office/drawing/2010/main">
                  <a14:imgLayer r:embed="rId4">
                    <a14:imgEffect>
                      <a14:artisticCement/>
                    </a14:imgEffect>
                  </a14:imgLayer>
                </a14:imgProps>
              </a:ext>
            </a:extLst>
          </a:blip>
          <a:srcRect l="545" r="545"/>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225184080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477794" y="1973024"/>
            <a:ext cx="3912973" cy="24012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t>"Tic Tac Toe" is a classic two-player game where each player takes turns marking a cell in a 3x3 grid. The goal is to place three marks in a row horizontally, vertically, or diagonally to win. The game continues until a player wins or it's a draw. Enjoy the timeless fun of "Tic Tac Toe"!</a:t>
            </a:r>
            <a:endParaRPr/>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Tic Tac Toe</a:t>
            </a:r>
            <a:endParaRPr/>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5060264" y="1005522"/>
            <a:ext cx="3522911" cy="3132455"/>
          </a:xfrm>
          <a:prstGeom prst="rect">
            <a:avLst/>
          </a:prstGeom>
        </p:spPr>
      </p:pic>
    </p:spTree>
    <p:extLst>
      <p:ext uri="{BB962C8B-B14F-4D97-AF65-F5344CB8AC3E}">
        <p14:creationId xmlns:p14="http://schemas.microsoft.com/office/powerpoint/2010/main" val="382331471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t>"Truth or Dare" is a multiplayer party game, where players take turns selecting either truth questions or dares. Players earn points for successfully completing their chosen task. The player with the highest score at the end wins.</a:t>
            </a:r>
            <a:endParaRPr/>
          </a:p>
        </p:txBody>
      </p:sp>
      <p:sp>
        <p:nvSpPr>
          <p:cNvPr id="775" name="Google Shape;775;p49"/>
          <p:cNvSpPr txBox="1">
            <a:spLocks noGrp="1"/>
          </p:cNvSpPr>
          <p:nvPr>
            <p:ph type="title"/>
          </p:nvPr>
        </p:nvSpPr>
        <p:spPr>
          <a:xfrm>
            <a:off x="5207431" y="1168325"/>
            <a:ext cx="3355544"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Truth or Dare</a:t>
            </a:r>
            <a:endParaRPr/>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artisticCement/>
                    </a14:imgEffect>
                  </a14:imgLayer>
                </a14:imgProps>
              </a:ext>
            </a:extLst>
          </a:blip>
          <a:srcRect l="13447" r="12370"/>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15949443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a:solidFill>
                  <a:srgbClr val="D1D5DB"/>
                </a:solidFill>
                <a:effectLst/>
                <a:latin typeface="Söhne"/>
              </a:rPr>
              <a:t>"Coin Flip" is a single-player game where you guess if a virtual coin will land on heads or tails. Get it right, and you earn a point; get it wrong, and you lose one. Enter 'h' for heads, 't' for tails, or 'q' to quit. Simple and fun!</a:t>
            </a:r>
            <a:endParaRPr lang="en-US"/>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Coin Flip</a:t>
            </a:r>
            <a:endParaRPr/>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artisticCement/>
                    </a14:imgEffect>
                  </a14:imgLayer>
                </a14:imgProps>
              </a:ext>
            </a:extLst>
          </a:blip>
          <a:srcRect/>
          <a:stretch/>
        </p:blipFill>
        <p:spPr>
          <a:xfrm>
            <a:off x="5570226" y="1030556"/>
            <a:ext cx="2659317" cy="3073369"/>
          </a:xfrm>
          <a:prstGeom prst="rect">
            <a:avLst/>
          </a:prstGeom>
          <a:ln w="76200">
            <a:solidFill>
              <a:schemeClr val="bg1"/>
            </a:solidFill>
          </a:ln>
          <a:effectLst>
            <a:softEdge rad="317500"/>
          </a:effectLst>
        </p:spPr>
      </p:pic>
    </p:spTree>
    <p:extLst>
      <p:ext uri="{BB962C8B-B14F-4D97-AF65-F5344CB8AC3E}">
        <p14:creationId xmlns:p14="http://schemas.microsoft.com/office/powerpoint/2010/main" val="402886318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C3D9830-594D-3680-7FBF-6E784AF77924}"/>
              </a:ext>
            </a:extLst>
          </p:cNvPr>
          <p:cNvSpPr>
            <a:spLocks noGrp="1"/>
          </p:cNvSpPr>
          <p:nvPr>
            <p:ph type="title"/>
          </p:nvPr>
        </p:nvSpPr>
        <p:spPr>
          <a:xfrm>
            <a:off x="0" y="0"/>
            <a:ext cx="9144000" cy="1873250"/>
          </a:xfrm>
        </p:spPr>
        <p:txBody>
          <a:bodyPr/>
          <a:lstStyle/>
          <a:p>
            <a:endParaRPr lang="en-US"/>
          </a:p>
        </p:txBody>
      </p:sp>
      <p:pic>
        <p:nvPicPr>
          <p:cNvPr id="5" name="Picture 4" descr="A person sitting at a desk with a computer screen and text&#10;&#10;AI-generated content may be incorrect.">
            <a:extLst>
              <a:ext uri="{FF2B5EF4-FFF2-40B4-BE49-F238E27FC236}">
                <a16:creationId xmlns:a16="http://schemas.microsoft.com/office/drawing/2014/main" id="{A4AAB47D-0CE7-210F-1E0B-C442A339E543}"/>
              </a:ext>
            </a:extLst>
          </p:cNvPr>
          <p:cNvPicPr>
            <a:picLocks noChangeAspect="1"/>
          </p:cNvPicPr>
          <p:nvPr/>
        </p:nvPicPr>
        <p:blipFill>
          <a:blip r:embed="rId3"/>
          <a:stretch>
            <a:fillRect/>
          </a:stretch>
        </p:blipFill>
        <p:spPr>
          <a:xfrm>
            <a:off x="205" y="-275008"/>
            <a:ext cx="9143795" cy="2248033"/>
          </a:xfrm>
          <a:prstGeom prst="rect">
            <a:avLst/>
          </a:prstGeom>
        </p:spPr>
      </p:pic>
      <p:sp>
        <p:nvSpPr>
          <p:cNvPr id="6" name="TextBox 5">
            <a:extLst>
              <a:ext uri="{FF2B5EF4-FFF2-40B4-BE49-F238E27FC236}">
                <a16:creationId xmlns:a16="http://schemas.microsoft.com/office/drawing/2014/main" id="{4F64DAE8-0265-3088-8602-3853B1E5C958}"/>
              </a:ext>
            </a:extLst>
          </p:cNvPr>
          <p:cNvSpPr txBox="1"/>
          <p:nvPr/>
        </p:nvSpPr>
        <p:spPr>
          <a:xfrm>
            <a:off x="1389647" y="2148258"/>
            <a:ext cx="6364706" cy="553998"/>
          </a:xfrm>
          <a:prstGeom prst="rect">
            <a:avLst/>
          </a:prstGeom>
          <a:noFill/>
        </p:spPr>
        <p:txBody>
          <a:bodyPr wrap="square" rtlCol="0">
            <a:spAutoFit/>
          </a:bodyPr>
          <a:lstStyle/>
          <a:p>
            <a:r>
              <a:rPr lang="en-US" sz="3000">
                <a:solidFill>
                  <a:schemeClr val="bg2"/>
                </a:solidFill>
              </a:rPr>
              <a:t>The Challenges &amp; Lessons Learned</a:t>
            </a:r>
          </a:p>
        </p:txBody>
      </p:sp>
      <p:sp>
        <p:nvSpPr>
          <p:cNvPr id="8" name="TextBox 7">
            <a:extLst>
              <a:ext uri="{FF2B5EF4-FFF2-40B4-BE49-F238E27FC236}">
                <a16:creationId xmlns:a16="http://schemas.microsoft.com/office/drawing/2014/main" id="{B05B4AFE-55A1-5549-3DF6-D43E4C7B61CD}"/>
              </a:ext>
            </a:extLst>
          </p:cNvPr>
          <p:cNvSpPr txBox="1"/>
          <p:nvPr/>
        </p:nvSpPr>
        <p:spPr>
          <a:xfrm>
            <a:off x="330868" y="2911642"/>
            <a:ext cx="2237874" cy="1400383"/>
          </a:xfrm>
          <a:prstGeom prst="rect">
            <a:avLst/>
          </a:prstGeom>
          <a:noFill/>
        </p:spPr>
        <p:txBody>
          <a:bodyPr wrap="square" rtlCol="0">
            <a:spAutoFit/>
          </a:bodyPr>
          <a:lstStyle/>
          <a:p>
            <a:r>
              <a:rPr lang="en-US" sz="1500" b="1" u="sng">
                <a:solidFill>
                  <a:schemeClr val="accent5"/>
                </a:solidFill>
              </a:rPr>
              <a:t>Debugging</a:t>
            </a:r>
          </a:p>
          <a:p>
            <a:endParaRPr lang="en-US" b="1"/>
          </a:p>
          <a:p>
            <a:r>
              <a:rPr lang="en-US">
                <a:solidFill>
                  <a:schemeClr val="bg1"/>
                </a:solidFill>
              </a:rPr>
              <a:t>Debugging complex game logic presented significant challenges.</a:t>
            </a:r>
          </a:p>
          <a:p>
            <a:endParaRPr lang="en-US"/>
          </a:p>
        </p:txBody>
      </p:sp>
      <p:sp>
        <p:nvSpPr>
          <p:cNvPr id="10" name="TextBox 9">
            <a:extLst>
              <a:ext uri="{FF2B5EF4-FFF2-40B4-BE49-F238E27FC236}">
                <a16:creationId xmlns:a16="http://schemas.microsoft.com/office/drawing/2014/main" id="{FD152010-815F-2A39-4F5C-0DDF308CB02E}"/>
              </a:ext>
            </a:extLst>
          </p:cNvPr>
          <p:cNvSpPr txBox="1"/>
          <p:nvPr/>
        </p:nvSpPr>
        <p:spPr>
          <a:xfrm>
            <a:off x="2773279" y="2971800"/>
            <a:ext cx="2695074" cy="1184940"/>
          </a:xfrm>
          <a:prstGeom prst="rect">
            <a:avLst/>
          </a:prstGeom>
          <a:noFill/>
        </p:spPr>
        <p:txBody>
          <a:bodyPr wrap="square" rtlCol="0">
            <a:spAutoFit/>
          </a:bodyPr>
          <a:lstStyle/>
          <a:p>
            <a:r>
              <a:rPr lang="en-US" sz="1500" b="1" u="sng">
                <a:solidFill>
                  <a:schemeClr val="accent5"/>
                </a:solidFill>
              </a:rPr>
              <a:t>Input Handling</a:t>
            </a:r>
          </a:p>
          <a:p>
            <a:endParaRPr lang="en-US" b="1"/>
          </a:p>
          <a:p>
            <a:r>
              <a:rPr lang="en-US">
                <a:solidFill>
                  <a:schemeClr val="bg1"/>
                </a:solidFill>
              </a:rPr>
              <a:t>We learned to effectively handle user input errors and prevent program crashes.</a:t>
            </a:r>
          </a:p>
        </p:txBody>
      </p:sp>
      <p:sp>
        <p:nvSpPr>
          <p:cNvPr id="11" name="TextBox 10">
            <a:extLst>
              <a:ext uri="{FF2B5EF4-FFF2-40B4-BE49-F238E27FC236}">
                <a16:creationId xmlns:a16="http://schemas.microsoft.com/office/drawing/2014/main" id="{6591BA6E-C360-589A-6EE0-A40AFEC91A19}"/>
              </a:ext>
            </a:extLst>
          </p:cNvPr>
          <p:cNvSpPr txBox="1"/>
          <p:nvPr/>
        </p:nvSpPr>
        <p:spPr>
          <a:xfrm>
            <a:off x="5967663" y="3062037"/>
            <a:ext cx="2845469" cy="1184940"/>
          </a:xfrm>
          <a:prstGeom prst="rect">
            <a:avLst/>
          </a:prstGeom>
          <a:noFill/>
        </p:spPr>
        <p:txBody>
          <a:bodyPr wrap="square" rtlCol="0">
            <a:spAutoFit/>
          </a:bodyPr>
          <a:lstStyle/>
          <a:p>
            <a:r>
              <a:rPr lang="en-US" sz="1500" b="1" u="sng">
                <a:solidFill>
                  <a:schemeClr val="accent5"/>
                </a:solidFill>
              </a:rPr>
              <a:t>Performance Optimization</a:t>
            </a:r>
          </a:p>
          <a:p>
            <a:endParaRPr lang="en-US" b="1"/>
          </a:p>
          <a:p>
            <a:r>
              <a:rPr lang="en-US">
                <a:solidFill>
                  <a:schemeClr val="bg1"/>
                </a:solidFill>
              </a:rPr>
              <a:t>We prioritized optimizing performance to ensure smooth and responsive gameplay</a:t>
            </a:r>
            <a:r>
              <a:rPr lang="en-US"/>
              <a:t>.</a:t>
            </a:r>
          </a:p>
        </p:txBody>
      </p:sp>
    </p:spTree>
    <p:extLst>
      <p:ext uri="{BB962C8B-B14F-4D97-AF65-F5344CB8AC3E}">
        <p14:creationId xmlns:p14="http://schemas.microsoft.com/office/powerpoint/2010/main" val="3504180620"/>
      </p:ext>
    </p:extLst>
  </p:cSld>
  <p:clrMapOvr>
    <a:masterClrMapping/>
  </p:clrMapOvr>
  <p:transition spd="slow">
    <p:push dir="u"/>
  </p:transition>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TM04033937[[fn=Vapor Trail]]</Template>
  <TotalTime>0</TotalTime>
  <Words>407</Words>
  <Application>Microsoft Office PowerPoint</Application>
  <PresentationFormat>On-screen Show (16:9)</PresentationFormat>
  <Paragraphs>53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Anaheim</vt:lpstr>
      <vt:lpstr>Nunito Light</vt:lpstr>
      <vt:lpstr>Overpass Mono</vt:lpstr>
      <vt:lpstr>Raleway SemiBold</vt:lpstr>
      <vt:lpstr>Programming Lesson by Slidesgo</vt:lpstr>
      <vt:lpstr>C-Games</vt:lpstr>
      <vt:lpstr>Sagun Kumar Bhagat</vt:lpstr>
      <vt:lpstr>INTRODUCTION</vt:lpstr>
      <vt:lpstr>FEATURES OF THE C-Games</vt:lpstr>
      <vt:lpstr>Rock Paper Scissor</vt:lpstr>
      <vt:lpstr>Tic Tac Toe</vt:lpstr>
      <vt:lpstr>Truth or Dare</vt:lpstr>
      <vt:lpstr>Coin Flip</vt:lpstr>
      <vt:lpstr>PowerPoint Presentation</vt:lpstr>
      <vt:lpstr>LIVE DEMONSTRATION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Games</dc:title>
  <dc:creator>Sagun Bhagat</dc:creator>
  <cp:lastModifiedBy>Sagun Bhagat</cp:lastModifiedBy>
  <cp:revision>1</cp:revision>
  <dcterms:modified xsi:type="dcterms:W3CDTF">2025-03-10T17:43:08Z</dcterms:modified>
</cp:coreProperties>
</file>